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62D07B-1E80-49C2-8D17-93CFCE5D8FA1}" v="41" dt="2020-12-17T06:14:35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0.0.0.0/" TargetMode="External"/><Relationship Id="rId2" Type="http://schemas.openxmlformats.org/officeDocument/2006/relationships/hyperlink" Target="https://usa-info.com.ua/nyu-jork/cities/ny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0.0.0.1/" TargetMode="External"/><Relationship Id="rId4" Type="http://schemas.openxmlformats.org/officeDocument/2006/relationships/hyperlink" Target="https://usa-info.com.ua/attractions/times-squa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Новый</a:t>
            </a:r>
            <a:r>
              <a:rPr lang="en-US"/>
              <a:t> </a:t>
            </a:r>
            <a:r>
              <a:rPr lang="en-US" err="1"/>
              <a:t>год</a:t>
            </a:r>
            <a:r>
              <a:rPr lang="en-US"/>
              <a:t> в америке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2E58FC-FFD5-4660-94E1-9D7AF1BA8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E08AE7-F0B1-4967-A2CF-D9BE13B50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ea typeface="+mn-lt"/>
                <a:cs typeface="+mn-lt"/>
              </a:rPr>
              <a:t>Многие американцы любят отмечать Новый год в домашней обстановке вместе со своими друзьями и близкими. Другие же наоборот, посещают публичные мероприятия, на которых собираются тысячи, а в некоторых местах десятки и сотни тысяч людей. Эти мероприятия сопровождаются праздничными криками, автомобильными сигналами, взрывами петард, фейерверков, звоном колокольчиков и других средств, с помощью которых, можно создать громкий </a:t>
            </a:r>
            <a:r>
              <a:rPr lang="ru-RU" dirty="0" err="1">
                <a:ea typeface="+mn-lt"/>
                <a:cs typeface="+mn-lt"/>
              </a:rPr>
              <a:t>шум.Американцы</a:t>
            </a:r>
            <a:r>
              <a:rPr lang="ru-RU" dirty="0">
                <a:ea typeface="+mn-lt"/>
                <a:cs typeface="+mn-lt"/>
              </a:rPr>
              <a:t> не знают предела украшениям своих жилищ и улиц. Они приобретают все: хлопушки, мишуру, всю пиротехнику, шары и бенгальские огни в магазинах. Их дома сверкают от блестящей мишуры и дождика. На улице стоит треск и сверкание от пиротехники. В столицу набирается столько много народа, что трудно передвигаться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82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0E9B53-2897-4F56-9F0E-F1EF1E4C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052FC5-BC8D-4B8E-ABD4-07F47111B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ru-RU" dirty="0">
                <a:ea typeface="+mn-lt"/>
                <a:cs typeface="+mn-lt"/>
              </a:rPr>
              <a:t>Жители США представляют Новый год в виде ребёнка в пелёнке. По их мнению, Новый год развивается, взрослеет и стареет на протяжении 365 дней. К концу декабря превращается в старца, Ему приходится передать свою должность новорождённому малютке. Так случается каждый год. Накануне Нового года жители Америки круто меняют свою судьбу, решая с первых дней наступившего года жить по-новому. Некоторые круто начинают борьбу со своими вредными привычками, в том числе с курением, лишним весом. Они хотят заняться спортом, помириться с родственниками или коллекционировать какие-либо предметы.</a:t>
            </a:r>
          </a:p>
          <a:p>
            <a:pPr>
              <a:buClr>
                <a:srgbClr val="262626"/>
              </a:buClr>
            </a:pPr>
            <a:r>
              <a:rPr lang="ru-RU" dirty="0">
                <a:ea typeface="+mn-lt"/>
                <a:cs typeface="+mn-lt"/>
              </a:rPr>
              <a:t>В 1907 году, в </a:t>
            </a:r>
            <a:r>
              <a:rPr lang="ru-RU" dirty="0">
                <a:ea typeface="+mn-lt"/>
                <a:cs typeface="+mn-lt"/>
                <a:hlinkClick r:id="rId2"/>
              </a:rPr>
              <a:t>Нью-Йорке</a:t>
            </a:r>
            <a:r>
              <a:rPr lang="ru-RU" dirty="0">
                <a:ea typeface="+mn-lt"/>
                <a:cs typeface="+mn-lt"/>
              </a:rPr>
              <a:t> появилась новогодняя традиция, ставшая на сегодняшний день, известной во всем мире. Каждый год </a:t>
            </a:r>
            <a:r>
              <a:rPr lang="ru-RU" dirty="0">
                <a:ea typeface="+mn-lt"/>
                <a:cs typeface="+mn-lt"/>
                <a:hlinkClick r:id="rId3"/>
              </a:rPr>
              <a:t>31 декабря в 23:59</a:t>
            </a:r>
            <a:r>
              <a:rPr lang="ru-RU" dirty="0">
                <a:ea typeface="+mn-lt"/>
                <a:cs typeface="+mn-lt"/>
              </a:rPr>
              <a:t> по местному времени на площади </a:t>
            </a:r>
            <a:r>
              <a:rPr lang="ru-RU" dirty="0">
                <a:ea typeface="+mn-lt"/>
                <a:cs typeface="+mn-lt"/>
                <a:hlinkClick r:id="rId4"/>
              </a:rPr>
              <a:t>Таймс-сквер</a:t>
            </a:r>
            <a:r>
              <a:rPr lang="ru-RU" dirty="0">
                <a:ea typeface="+mn-lt"/>
                <a:cs typeface="+mn-lt"/>
              </a:rPr>
              <a:t> с 23-х метровой высоты опускается огромный шар. Шар падает в течение одной минуты, а заключительные 10 секунд дружно отсчитываются людьми собравшимися на площади и перед экранами телевизоров. Ровно </a:t>
            </a:r>
            <a:r>
              <a:rPr lang="ru-RU" dirty="0">
                <a:ea typeface="+mn-lt"/>
                <a:cs typeface="+mn-lt"/>
                <a:hlinkClick r:id="rId5"/>
              </a:rPr>
              <a:t>в 00:00</a:t>
            </a:r>
            <a:r>
              <a:rPr lang="ru-RU" dirty="0">
                <a:ea typeface="+mn-lt"/>
                <a:cs typeface="+mn-lt"/>
              </a:rPr>
              <a:t> шар достигает нижней точки, что означает наступление нового года. Эта традиция стала очень популярной в Нью-Йорке. Множество жителей и гостей города приезжают на Таймс-сквер в новогоднюю ночь, чтобы увидеть это действие, а телеаудитория этого проекта насчитывает более 1 миллиарда телезрителей.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048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Savon</vt:lpstr>
      <vt:lpstr>Новый год в америке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19</cp:revision>
  <dcterms:created xsi:type="dcterms:W3CDTF">2020-12-17T06:04:40Z</dcterms:created>
  <dcterms:modified xsi:type="dcterms:W3CDTF">2020-12-17T06:21:46Z</dcterms:modified>
</cp:coreProperties>
</file>